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nl-NL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939E-3823-4270-8217-7D18FB126F61}" type="datetimeFigureOut">
              <a:rPr lang="nl-NL" smtClean="0"/>
              <a:t>9-8-2018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5C5A-2090-4172-B7F5-E3D458F13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08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147B-4A5D-4810-B0A0-CFEEF73D6DF8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EE97-9795-4687-9DE9-423EDCAF5D6A}" type="datetimeFigureOut">
              <a:rPr lang="nl-NL" smtClean="0"/>
              <a:pPr/>
              <a:t>9-8-2018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431-96D9-44EE-A6FA-731DF44B088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49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EE97-9795-4687-9DE9-423EDCAF5D6A}" type="datetimeFigureOut">
              <a:rPr lang="nl-NL" smtClean="0"/>
              <a:pPr/>
              <a:t>9-8-2018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0431-96D9-44EE-A6FA-731DF44B088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0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Picture 14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9" y="391951"/>
            <a:ext cx="12009167" cy="8615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2071" y="3594538"/>
            <a:ext cx="2869325" cy="2396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95 op waddenz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305" y="6752492"/>
            <a:ext cx="648209" cy="853131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28" y="43732"/>
            <a:ext cx="1745615" cy="1933575"/>
          </a:xfrm>
          <a:prstGeom prst="rect">
            <a:avLst/>
          </a:prstGeom>
        </p:spPr>
      </p:pic>
      <p:pic>
        <p:nvPicPr>
          <p:cNvPr id="8" name="Afbeelding 7" descr="2017-07-24 at 15.28.4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7269" y="7863838"/>
            <a:ext cx="643625" cy="836473"/>
          </a:xfrm>
          <a:prstGeom prst="rect">
            <a:avLst/>
          </a:prstGeom>
        </p:spPr>
      </p:pic>
      <p:pic>
        <p:nvPicPr>
          <p:cNvPr id="11" name="Afbeelding 10" descr="180707_240_2003.bmp"/>
          <p:cNvPicPr>
            <a:picLocks noChangeAspect="1"/>
          </p:cNvPicPr>
          <p:nvPr/>
        </p:nvPicPr>
        <p:blipFill>
          <a:blip r:embed="rId7" cstate="print"/>
          <a:srcRect l="15059" t="20113" r="30207" b="40517"/>
          <a:stretch>
            <a:fillRect/>
          </a:stretch>
        </p:blipFill>
        <p:spPr>
          <a:xfrm>
            <a:off x="4199023" y="3426581"/>
            <a:ext cx="4944978" cy="2485572"/>
          </a:xfrm>
          <a:prstGeom prst="rect">
            <a:avLst/>
          </a:prstGeom>
        </p:spPr>
      </p:pic>
      <p:pic>
        <p:nvPicPr>
          <p:cNvPr id="13" name="Afbeelding 12" descr="2017-08-04 at 13.43.4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5572566" y="678518"/>
            <a:ext cx="645354" cy="860472"/>
          </a:xfrm>
          <a:prstGeom prst="rect">
            <a:avLst/>
          </a:prstGeom>
        </p:spPr>
      </p:pic>
      <p:pic>
        <p:nvPicPr>
          <p:cNvPr id="14" name="Afbeelding 13" descr="100804 midgetreunie 1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5625224" y="1872447"/>
            <a:ext cx="648965" cy="820219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0467500" y="8645152"/>
            <a:ext cx="212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STEURBORD</a:t>
            </a:r>
            <a:endParaRPr lang="nl-BE" sz="2800" dirty="0"/>
          </a:p>
        </p:txBody>
      </p:sp>
      <p:pic>
        <p:nvPicPr>
          <p:cNvPr id="16" name="Afbeelding 15" descr="Sfaeren bij Tholen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2760000">
            <a:off x="9647280" y="5973436"/>
            <a:ext cx="741549" cy="971909"/>
          </a:xfrm>
          <a:prstGeom prst="rect">
            <a:avLst/>
          </a:prstGeom>
        </p:spPr>
      </p:pic>
      <p:pic>
        <p:nvPicPr>
          <p:cNvPr id="12" name="Afbeelding 11" descr="DSC_399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2780000">
            <a:off x="9692820" y="1178334"/>
            <a:ext cx="1054341" cy="780379"/>
          </a:xfrm>
          <a:prstGeom prst="rect">
            <a:avLst/>
          </a:prstGeom>
        </p:spPr>
      </p:pic>
      <p:pic>
        <p:nvPicPr>
          <p:cNvPr id="17" name="Afbeelding 16" descr="resized_DCP_092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3080000">
            <a:off x="9480719" y="2415434"/>
            <a:ext cx="933980" cy="622654"/>
          </a:xfrm>
          <a:prstGeom prst="rect">
            <a:avLst/>
          </a:prstGeom>
        </p:spPr>
      </p:pic>
      <p:pic>
        <p:nvPicPr>
          <p:cNvPr id="18" name="Afbeelding 17" descr="resized_DCP_107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020000">
            <a:off x="11548968" y="4008534"/>
            <a:ext cx="618266" cy="927399"/>
          </a:xfrm>
          <a:prstGeom prst="rect">
            <a:avLst/>
          </a:prstGeom>
        </p:spPr>
      </p:pic>
      <p:pic>
        <p:nvPicPr>
          <p:cNvPr id="19" name="Afbeelding 18" descr="resized_DCP_09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-1860000">
            <a:off x="9815052" y="7493931"/>
            <a:ext cx="609699" cy="899566"/>
          </a:xfrm>
          <a:prstGeom prst="rect">
            <a:avLst/>
          </a:prstGeom>
        </p:spPr>
      </p:pic>
      <p:pic>
        <p:nvPicPr>
          <p:cNvPr id="20" name="Afbeelding 19" descr="IMG_037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471" y="126609"/>
            <a:ext cx="1425527" cy="1069145"/>
          </a:xfrm>
          <a:prstGeom prst="rect">
            <a:avLst/>
          </a:prstGeom>
        </p:spPr>
      </p:pic>
      <p:pic>
        <p:nvPicPr>
          <p:cNvPr id="21" name="Afbeelding 20" descr="DSCF1397.JPG"/>
          <p:cNvPicPr>
            <a:picLocks noChangeAspect="1"/>
          </p:cNvPicPr>
          <p:nvPr/>
        </p:nvPicPr>
        <p:blipFill>
          <a:blip r:embed="rId16" cstate="print"/>
          <a:srcRect l="27523" r="21100"/>
          <a:stretch>
            <a:fillRect/>
          </a:stretch>
        </p:blipFill>
        <p:spPr>
          <a:xfrm rot="1320000" flipH="1">
            <a:off x="2657728" y="6612145"/>
            <a:ext cx="557716" cy="814165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5992836" y="4895555"/>
            <a:ext cx="196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 smtClean="0"/>
              <a:t>63</a:t>
            </a:r>
            <a:endParaRPr lang="nl-BE" sz="7200" b="1" dirty="0"/>
          </a:p>
        </p:txBody>
      </p:sp>
      <p:pic>
        <p:nvPicPr>
          <p:cNvPr id="24" name="Afbeelding 23" descr="080727 biesbosch 2 071.jpg"/>
          <p:cNvPicPr>
            <a:picLocks noChangeAspect="1"/>
          </p:cNvPicPr>
          <p:nvPr/>
        </p:nvPicPr>
        <p:blipFill>
          <a:blip r:embed="rId17" cstate="print"/>
          <a:srcRect r="19539" b="7520"/>
          <a:stretch>
            <a:fillRect/>
          </a:stretch>
        </p:blipFill>
        <p:spPr>
          <a:xfrm rot="9094494">
            <a:off x="2426010" y="860131"/>
            <a:ext cx="606949" cy="930154"/>
          </a:xfrm>
          <a:prstGeom prst="rect">
            <a:avLst/>
          </a:prstGeom>
        </p:spPr>
      </p:pic>
      <p:pic>
        <p:nvPicPr>
          <p:cNvPr id="25" name="Afbeelding 24" descr="080727 biesbosch 2 081.jpg"/>
          <p:cNvPicPr>
            <a:picLocks noChangeAspect="1"/>
          </p:cNvPicPr>
          <p:nvPr/>
        </p:nvPicPr>
        <p:blipFill>
          <a:blip r:embed="rId18" cstate="print"/>
          <a:srcRect r="16552" b="11207"/>
          <a:stretch>
            <a:fillRect/>
          </a:stretch>
        </p:blipFill>
        <p:spPr>
          <a:xfrm rot="4860000">
            <a:off x="890816" y="4245949"/>
            <a:ext cx="547829" cy="777224"/>
          </a:xfrm>
          <a:prstGeom prst="rect">
            <a:avLst/>
          </a:prstGeom>
        </p:spPr>
      </p:pic>
      <p:pic>
        <p:nvPicPr>
          <p:cNvPr id="35" name="Afbeelding 34" descr="SAM_5565.JPG"/>
          <p:cNvPicPr>
            <a:picLocks noChangeAspect="1"/>
          </p:cNvPicPr>
          <p:nvPr/>
        </p:nvPicPr>
        <p:blipFill>
          <a:blip r:embed="rId19" cstate="print"/>
          <a:srcRect l="15069" t="18265" r="28767"/>
          <a:stretch>
            <a:fillRect/>
          </a:stretch>
        </p:blipFill>
        <p:spPr>
          <a:xfrm rot="5040000">
            <a:off x="2047781" y="3832846"/>
            <a:ext cx="657361" cy="717489"/>
          </a:xfrm>
          <a:prstGeom prst="rect">
            <a:avLst/>
          </a:prstGeom>
        </p:spPr>
      </p:pic>
      <p:pic>
        <p:nvPicPr>
          <p:cNvPr id="37" name="Afbeelding 36" descr="zeearend-29.jpg"/>
          <p:cNvPicPr>
            <a:picLocks noChangeAspect="1"/>
          </p:cNvPicPr>
          <p:nvPr/>
        </p:nvPicPr>
        <p:blipFill>
          <a:blip r:embed="rId20" cstate="print"/>
          <a:srcRect l="46044" t="5206" r="15451" b="11619"/>
          <a:stretch>
            <a:fillRect/>
          </a:stretch>
        </p:blipFill>
        <p:spPr>
          <a:xfrm>
            <a:off x="4079632" y="7891974"/>
            <a:ext cx="613721" cy="899564"/>
          </a:xfrm>
          <a:prstGeom prst="rect">
            <a:avLst/>
          </a:prstGeom>
        </p:spPr>
      </p:pic>
      <p:pic>
        <p:nvPicPr>
          <p:cNvPr id="38" name="Afbeelding 37" descr="HARINGVLIETBRUG.jpg"/>
          <p:cNvPicPr>
            <a:picLocks noChangeAspect="1"/>
          </p:cNvPicPr>
          <p:nvPr/>
        </p:nvPicPr>
        <p:blipFill>
          <a:blip r:embed="rId21" cstate="print"/>
          <a:srcRect l="24038" r="28654" b="11731"/>
          <a:stretch>
            <a:fillRect/>
          </a:stretch>
        </p:blipFill>
        <p:spPr>
          <a:xfrm>
            <a:off x="7363760" y="7877905"/>
            <a:ext cx="584486" cy="817924"/>
          </a:xfrm>
          <a:prstGeom prst="rect">
            <a:avLst/>
          </a:prstGeom>
        </p:spPr>
      </p:pic>
      <p:pic>
        <p:nvPicPr>
          <p:cNvPr id="26" name="Afbeelding 25" descr="knrm-wimpel-binnenvaart-50x100cm-kopen-bestellen.jpg"/>
          <p:cNvPicPr>
            <a:picLocks noChangeAspect="1"/>
          </p:cNvPicPr>
          <p:nvPr/>
        </p:nvPicPr>
        <p:blipFill>
          <a:blip r:embed="rId22" cstate="print"/>
          <a:srcRect l="4188" t="11538" b="24872"/>
          <a:stretch>
            <a:fillRect/>
          </a:stretch>
        </p:blipFill>
        <p:spPr>
          <a:xfrm rot="7553291">
            <a:off x="2135548" y="2648466"/>
            <a:ext cx="1144611" cy="759671"/>
          </a:xfrm>
          <a:prstGeom prst="rect">
            <a:avLst/>
          </a:prstGeom>
        </p:spPr>
      </p:pic>
      <p:sp>
        <p:nvSpPr>
          <p:cNvPr id="3074" name="AutoShape 2" descr="Afbeeldingsresultaat voor MIDGET DROOGVAL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7" name="Afbeelding 26" descr="brockhoff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10800000">
            <a:off x="7408811" y="1913205"/>
            <a:ext cx="1088076" cy="760531"/>
          </a:xfrm>
          <a:prstGeom prst="rect">
            <a:avLst/>
          </a:prstGeom>
        </p:spPr>
      </p:pic>
      <p:pic>
        <p:nvPicPr>
          <p:cNvPr id="3076" name="Picture 4" descr="Afbeeldingsresultaat voor rie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46996" y="6766413"/>
            <a:ext cx="643453" cy="844210"/>
          </a:xfrm>
          <a:prstGeom prst="rect">
            <a:avLst/>
          </a:prstGeom>
          <a:noFill/>
        </p:spPr>
      </p:pic>
      <p:pic>
        <p:nvPicPr>
          <p:cNvPr id="3078" name="Picture 6" descr="Afbeeldingsresultaat voor berenburg"/>
          <p:cNvPicPr>
            <a:picLocks noChangeAspect="1" noChangeArrowheads="1"/>
          </p:cNvPicPr>
          <p:nvPr/>
        </p:nvPicPr>
        <p:blipFill>
          <a:blip r:embed="rId25" cstate="print"/>
          <a:srcRect l="22535" r="22535"/>
          <a:stretch>
            <a:fillRect/>
          </a:stretch>
        </p:blipFill>
        <p:spPr bwMode="auto">
          <a:xfrm rot="10800000">
            <a:off x="8820440" y="618148"/>
            <a:ext cx="548640" cy="985569"/>
          </a:xfrm>
          <a:prstGeom prst="rect">
            <a:avLst/>
          </a:prstGeom>
          <a:noFill/>
        </p:spPr>
      </p:pic>
      <p:sp>
        <p:nvSpPr>
          <p:cNvPr id="3080" name="AutoShape 8" descr="Afbeeldingsresultaat voor middelhar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82" name="AutoShape 10" descr="Afbeeldingsresultaat voor middelhar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2" name="Afbeelding 31" descr="Middelharnis.jpg"/>
          <p:cNvPicPr>
            <a:picLocks noChangeAspect="1"/>
          </p:cNvPicPr>
          <p:nvPr/>
        </p:nvPicPr>
        <p:blipFill>
          <a:blip r:embed="rId26" cstate="print"/>
          <a:srcRect l="6088" t="6615" r="61299" b="65860"/>
          <a:stretch>
            <a:fillRect/>
          </a:stretch>
        </p:blipFill>
        <p:spPr>
          <a:xfrm>
            <a:off x="37054" y="7076052"/>
            <a:ext cx="1833952" cy="537086"/>
          </a:xfrm>
          <a:prstGeom prst="rect">
            <a:avLst/>
          </a:prstGeom>
        </p:spPr>
      </p:pic>
      <p:sp>
        <p:nvSpPr>
          <p:cNvPr id="3084" name="AutoShape 12" descr="Afbeeldingsresultaat voor naambord willemst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4" name="Afbeelding 33" descr="willemstad.jpg"/>
          <p:cNvPicPr>
            <a:picLocks noChangeAspect="1"/>
          </p:cNvPicPr>
          <p:nvPr/>
        </p:nvPicPr>
        <p:blipFill>
          <a:blip r:embed="rId27" cstate="print"/>
          <a:srcRect l="29264" t="19483" r="2088" b="18328"/>
          <a:stretch>
            <a:fillRect/>
          </a:stretch>
        </p:blipFill>
        <p:spPr>
          <a:xfrm>
            <a:off x="4360989" y="5401992"/>
            <a:ext cx="1547445" cy="929489"/>
          </a:xfrm>
          <a:prstGeom prst="rect">
            <a:avLst/>
          </a:prstGeom>
        </p:spPr>
      </p:pic>
      <p:pic>
        <p:nvPicPr>
          <p:cNvPr id="36" name="Afbeelding 35"/>
          <p:cNvPicPr/>
          <p:nvPr/>
        </p:nvPicPr>
        <p:blipFill>
          <a:blip r:embed="rId28" cstate="print"/>
          <a:srcRect l="38037" t="13203" r="28833" b="29412"/>
          <a:stretch>
            <a:fillRect/>
          </a:stretch>
        </p:blipFill>
        <p:spPr bwMode="auto">
          <a:xfrm rot="18889583">
            <a:off x="10620777" y="7009224"/>
            <a:ext cx="549302" cy="7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Afbeelding 38"/>
          <p:cNvPicPr/>
          <p:nvPr/>
        </p:nvPicPr>
        <p:blipFill>
          <a:blip r:embed="rId29" cstate="print"/>
          <a:srcRect l="44947" t="24314" r="31480" b="15294"/>
          <a:stretch>
            <a:fillRect/>
          </a:stretch>
        </p:blipFill>
        <p:spPr bwMode="auto">
          <a:xfrm>
            <a:off x="4164037" y="6668085"/>
            <a:ext cx="478300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Afbeelding 39"/>
          <p:cNvPicPr/>
          <p:nvPr/>
        </p:nvPicPr>
        <p:blipFill>
          <a:blip r:embed="rId30" cstate="print"/>
          <a:srcRect l="41548" t="17516" r="14774" b="32157"/>
          <a:stretch>
            <a:fillRect/>
          </a:stretch>
        </p:blipFill>
        <p:spPr bwMode="auto">
          <a:xfrm rot="-720000">
            <a:off x="10124179" y="4025908"/>
            <a:ext cx="1021515" cy="47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Afbeeldingsresultaat voor strekdam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rot="660000">
            <a:off x="766019" y="3488789"/>
            <a:ext cx="827911" cy="55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2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</Words>
  <Application>Microsoft Office PowerPoint</Application>
  <PresentationFormat>A3 (297 x 420 mm)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 Theme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steurbord</dc:title>
  <dc:creator>AllBusinessTemplates.com</dc:creator>
  <dc:description/>
  <cp:lastModifiedBy>Gezin</cp:lastModifiedBy>
  <cp:revision>26</cp:revision>
  <dcterms:created xsi:type="dcterms:W3CDTF">2017-11-15T05:51:08Z</dcterms:created>
  <dcterms:modified xsi:type="dcterms:W3CDTF">2018-08-09T12:11:17Z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steurbord</vt:lpwstr>
  </property>
  <property fmtid="{D5CDD505-2E9C-101B-9397-08002B2CF9AE}" pid="3" name="SlideDescription">
    <vt:lpwstr/>
  </property>
</Properties>
</file>